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4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6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3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35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F879-2E14-4E29-86B2-84EDF86C908A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2571-17A3-4AA2-BC0D-D9B4FCB99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literatura/Kornej-CHukovskij/0004-004-Dedushka-Korn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904656" cy="394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9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27384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43" y="1600200"/>
            <a:ext cx="677931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58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376" y="1268760"/>
            <a:ext cx="60932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094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33" y="1599112"/>
            <a:ext cx="5481877" cy="365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642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r="10178"/>
          <a:stretch/>
        </p:blipFill>
        <p:spPr>
          <a:xfrm>
            <a:off x="1520715" y="1700808"/>
            <a:ext cx="6089314" cy="414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827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4" t="15152" r="17886" b="8844"/>
          <a:stretch/>
        </p:blipFill>
        <p:spPr>
          <a:xfrm>
            <a:off x="2094315" y="1844824"/>
            <a:ext cx="4942114" cy="343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504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2" t="11305" r="12747" b="17021"/>
          <a:stretch/>
        </p:blipFill>
        <p:spPr>
          <a:xfrm>
            <a:off x="2181401" y="1807763"/>
            <a:ext cx="4766864" cy="3243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4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430/67546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0"/>
            <a:ext cx="91572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21619" r="12568" b="16327"/>
          <a:stretch/>
        </p:blipFill>
        <p:spPr>
          <a:xfrm rot="5400000">
            <a:off x="1563511" y="908720"/>
            <a:ext cx="659304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1988841"/>
            <a:ext cx="51845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69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StartSoft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2016-06-22T06:23:55Z</dcterms:created>
  <dcterms:modified xsi:type="dcterms:W3CDTF">2016-06-22T06:34:02Z</dcterms:modified>
</cp:coreProperties>
</file>