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2A5-7EA5-4377-A562-D0DB4A0EA9A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36C-5110-48F6-8023-F23BF8A1F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97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2A5-7EA5-4377-A562-D0DB4A0EA9A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36C-5110-48F6-8023-F23BF8A1F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79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2A5-7EA5-4377-A562-D0DB4A0EA9A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36C-5110-48F6-8023-F23BF8A1F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7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2A5-7EA5-4377-A562-D0DB4A0EA9A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36C-5110-48F6-8023-F23BF8A1F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28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2A5-7EA5-4377-A562-D0DB4A0EA9A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36C-5110-48F6-8023-F23BF8A1F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9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2A5-7EA5-4377-A562-D0DB4A0EA9A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36C-5110-48F6-8023-F23BF8A1F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15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2A5-7EA5-4377-A562-D0DB4A0EA9A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36C-5110-48F6-8023-F23BF8A1F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95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2A5-7EA5-4377-A562-D0DB4A0EA9A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36C-5110-48F6-8023-F23BF8A1F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05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2A5-7EA5-4377-A562-D0DB4A0EA9A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36C-5110-48F6-8023-F23BF8A1F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18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2A5-7EA5-4377-A562-D0DB4A0EA9A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36C-5110-48F6-8023-F23BF8A1F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76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2A5-7EA5-4377-A562-D0DB4A0EA9A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36C-5110-48F6-8023-F23BF8A1F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2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6A2A5-7EA5-4377-A562-D0DB4A0EA9A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936C-5110-48F6-8023-F23BF8A1F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83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0lik.ru/uploads/posts/2009-11/1257594045_0lik.ru_8963eb244f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6" y="27789"/>
            <a:ext cx="9150626" cy="686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0693" y="2551837"/>
            <a:ext cx="48626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День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царицы </a:t>
            </a:r>
            <a:b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математики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60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0lik.ru/uploads/posts/2009-11/1257448827_0lik.ru_28d5d60516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Закрепление знаний  у детей  </a:t>
            </a:r>
            <a:br>
              <a:rPr lang="ru-RU" sz="3100" dirty="0" smtClean="0"/>
            </a:br>
            <a:r>
              <a:rPr lang="ru-RU" sz="3100" dirty="0" smtClean="0"/>
              <a:t>по математике в играх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60" y="2357430"/>
            <a:ext cx="4714908" cy="314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7402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0lik.ru/uploads/posts/2009-11/1257448827_0lik.ru_28d5d60516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гости к детям МБДОУ № 27 «Росинка» </a:t>
            </a:r>
            <a:br>
              <a:rPr lang="ru-RU" sz="2800" dirty="0" smtClean="0"/>
            </a:br>
            <a:r>
              <a:rPr lang="ru-RU" sz="2800" dirty="0" smtClean="0"/>
              <a:t>прилетела Баба-Яга претворяясь </a:t>
            </a:r>
            <a:br>
              <a:rPr lang="ru-RU" sz="2800" dirty="0" smtClean="0"/>
            </a:br>
            <a:r>
              <a:rPr lang="ru-RU" sz="2800" dirty="0" smtClean="0"/>
              <a:t>царицей математики, но дети ее узнали и спасали настоящую царицу Математики решая математические задачки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2643182"/>
            <a:ext cx="4821135" cy="321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5571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0lik.ru/uploads/posts/2009-11/1257448827_0lik.ru_28d5d60516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7472386" cy="70328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>
                <a:solidFill>
                  <a:srgbClr val="FF0000"/>
                </a:solidFill>
              </a:rPr>
              <a:t>А вот и царица математики!!!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25" t="20444" r="31696" b="7881"/>
          <a:stretch/>
        </p:blipFill>
        <p:spPr>
          <a:xfrm>
            <a:off x="2285984" y="1643050"/>
            <a:ext cx="4716922" cy="403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400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0lik.ru/uploads/posts/2009-11/1257448827_0lik.ru_28d5d60516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76" r="9090"/>
          <a:stretch/>
        </p:blipFill>
        <p:spPr>
          <a:xfrm rot="5400000">
            <a:off x="2835673" y="1708943"/>
            <a:ext cx="4032447" cy="387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9542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0lik.ru/uploads/posts/2009-11/1257448827_0lik.ru_28d5d60516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880828"/>
            <a:ext cx="463792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09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0lik.ru/uploads/posts/2009-11/1257448827_0lik.ru_28d5d60516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794520"/>
            <a:ext cx="4824476" cy="322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0644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0lik.ru/uploads/posts/2009-11/1257448827_0lik.ru_28d5d60516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758516"/>
            <a:ext cx="5004343" cy="33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8804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  Закрепление знаний  у детей   по математике в играх</vt:lpstr>
      <vt:lpstr>     В гости к детям МБДОУ № 27 «Росинка»  прилетела Баба-Яга претворяясь  царицей математики, но дети ее узнали и спасали настоящую царицу Математики решая математические задачки</vt:lpstr>
      <vt:lpstr> А вот и царица математики!!!</vt:lpstr>
      <vt:lpstr>Слайд 5</vt:lpstr>
      <vt:lpstr>Слайд 6</vt:lpstr>
      <vt:lpstr>Слайд 7</vt:lpstr>
      <vt:lpstr>Слайд 8</vt:lpstr>
    </vt:vector>
  </TitlesOfParts>
  <Company>StartSoft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v-droid</cp:lastModifiedBy>
  <cp:revision>4</cp:revision>
  <dcterms:created xsi:type="dcterms:W3CDTF">2016-06-22T05:38:00Z</dcterms:created>
  <dcterms:modified xsi:type="dcterms:W3CDTF">2016-06-23T02:55:30Z</dcterms:modified>
</cp:coreProperties>
</file>